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7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580" y="-1104"/>
      </p:cViewPr>
      <p:guideLst>
        <p:guide orient="horz" pos="2160"/>
        <p:guide orient="horz" pos="119"/>
        <p:guide orient="horz" pos="4201"/>
        <p:guide pos="2880"/>
        <p:guide pos="113"/>
        <p:guide pos="56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2013-08-08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리눅스</a:t>
            </a:r>
            <a:r>
              <a:rPr lang="ko-KR" altLang="en-US" dirty="0" smtClean="0"/>
              <a:t> 중간 리포트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131036 </a:t>
            </a:r>
            <a:r>
              <a:rPr lang="ko-KR" altLang="en-US" dirty="0" smtClean="0"/>
              <a:t>서동규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68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간단한 </a:t>
            </a:r>
            <a:r>
              <a:rPr lang="en-US" altLang="ko-KR" dirty="0" err="1" smtClean="0">
                <a:solidFill>
                  <a:schemeClr val="tx1"/>
                </a:solidFill>
              </a:rPr>
              <a:t>htop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사용방법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71658" y="908720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F1 :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htop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사용법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0768"/>
            <a:ext cx="686752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73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간단한 </a:t>
            </a:r>
            <a:r>
              <a:rPr lang="en-US" altLang="ko-KR" dirty="0" err="1" smtClean="0">
                <a:solidFill>
                  <a:schemeClr val="tx1"/>
                </a:solidFill>
              </a:rPr>
              <a:t>htop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사용방법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71658" y="908720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F3 : </a:t>
            </a:r>
            <a:r>
              <a:rPr lang="ko-KR" altLang="en-US" sz="1300" dirty="0" smtClean="0">
                <a:solidFill>
                  <a:schemeClr val="tx1"/>
                </a:solidFill>
              </a:rPr>
              <a:t>검색기능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91542"/>
            <a:ext cx="630555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62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간단한 </a:t>
            </a:r>
            <a:r>
              <a:rPr lang="en-US" altLang="ko-KR" dirty="0" err="1" smtClean="0">
                <a:solidFill>
                  <a:schemeClr val="tx1"/>
                </a:solidFill>
              </a:rPr>
              <a:t>htop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사용방법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71658" y="908720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F6 : </a:t>
            </a:r>
            <a:r>
              <a:rPr lang="ko-KR" altLang="en-US" sz="1300" dirty="0" smtClean="0">
                <a:solidFill>
                  <a:schemeClr val="tx1"/>
                </a:solidFill>
              </a:rPr>
              <a:t>정렬 방법 설정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29202"/>
            <a:ext cx="7229475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02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간단한 </a:t>
            </a:r>
            <a:r>
              <a:rPr lang="en-US" altLang="ko-KR" dirty="0" err="1" smtClean="0">
                <a:solidFill>
                  <a:schemeClr val="tx1"/>
                </a:solidFill>
              </a:rPr>
              <a:t>htop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사용방법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36912"/>
            <a:ext cx="55530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572000" y="2957417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                   P : </a:t>
            </a:r>
            <a:r>
              <a:rPr lang="ko-KR" altLang="en-US" sz="1300" dirty="0" smtClean="0">
                <a:solidFill>
                  <a:schemeClr val="tx1"/>
                </a:solidFill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</a:rPr>
              <a:t>CPU </a:t>
            </a:r>
            <a:r>
              <a:rPr lang="ko-KR" altLang="en-US" sz="1300" dirty="0" smtClean="0">
                <a:solidFill>
                  <a:schemeClr val="tx1"/>
                </a:solidFill>
              </a:rPr>
              <a:t>점유율 값으로 정렬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92696"/>
            <a:ext cx="56292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72000" y="1048380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                    M : </a:t>
            </a:r>
            <a:r>
              <a:rPr lang="ko-KR" altLang="en-US" sz="1300" dirty="0" smtClean="0">
                <a:solidFill>
                  <a:schemeClr val="tx1"/>
                </a:solidFill>
              </a:rPr>
              <a:t>메모리 값으로 정렬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25144"/>
            <a:ext cx="58007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538391" y="5157192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                          T : </a:t>
            </a:r>
            <a:r>
              <a:rPr lang="ko-KR" altLang="en-US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err="1" smtClean="0">
                <a:solidFill>
                  <a:schemeClr val="tx1"/>
                </a:solidFill>
              </a:rPr>
              <a:t>시간순으로</a:t>
            </a:r>
            <a:r>
              <a:rPr lang="ko-KR" altLang="en-US" sz="1300" dirty="0" smtClean="0">
                <a:solidFill>
                  <a:schemeClr val="tx1"/>
                </a:solidFill>
              </a:rPr>
              <a:t> 정렬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6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</a:rPr>
              <a:t>가상서버에 사용자 추가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0" y="6422866"/>
            <a:ext cx="4392612" cy="24622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tx1"/>
                </a:solidFill>
              </a:rPr>
              <a:t>참고자료</a:t>
            </a:r>
            <a:r>
              <a:rPr lang="en-US" altLang="ko-KR" sz="1000" dirty="0" smtClean="0">
                <a:solidFill>
                  <a:schemeClr val="tx1"/>
                </a:solidFill>
              </a:rPr>
              <a:t>: http</a:t>
            </a:r>
            <a:r>
              <a:rPr lang="en-US" altLang="ko-KR" sz="1000" dirty="0">
                <a:solidFill>
                  <a:schemeClr val="tx1"/>
                </a:solidFill>
              </a:rPr>
              <a:t>://www.adma.kr/pc/cms/cms.php?mid=linux&amp;pid=12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5" y="692696"/>
            <a:ext cx="42100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5" y="2780928"/>
            <a:ext cx="35052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8" y="4332891"/>
            <a:ext cx="40957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572000" y="1091208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1) </a:t>
            </a:r>
            <a:r>
              <a:rPr lang="ko-KR" altLang="en-US" sz="1300" dirty="0" smtClean="0">
                <a:solidFill>
                  <a:schemeClr val="tx1"/>
                </a:solidFill>
              </a:rPr>
              <a:t>가상서버에 접속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72000" y="2824917"/>
            <a:ext cx="4392612" cy="4924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2) </a:t>
            </a:r>
            <a:r>
              <a:rPr lang="en-US" altLang="ko-KR" sz="1300" dirty="0" err="1">
                <a:solidFill>
                  <a:schemeClr val="tx1"/>
                </a:solidFill>
              </a:rPr>
              <a:t>u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seradd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명령어를 사용하여 새로운 사용자 추가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r>
              <a:rPr lang="en-US" altLang="ko-KR" sz="1300" dirty="0" smtClean="0">
                <a:solidFill>
                  <a:schemeClr val="tx1"/>
                </a:solidFill>
              </a:rPr>
              <a:t>  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useradd</a:t>
            </a:r>
            <a:r>
              <a:rPr lang="en-US" altLang="ko-KR" sz="1300" dirty="0" smtClean="0">
                <a:solidFill>
                  <a:schemeClr val="tx1"/>
                </a:solidFill>
              </a:rPr>
              <a:t> [</a:t>
            </a:r>
            <a:r>
              <a:rPr lang="ko-KR" altLang="en-US" sz="1300" dirty="0" smtClean="0">
                <a:solidFill>
                  <a:schemeClr val="tx1"/>
                </a:solidFill>
              </a:rPr>
              <a:t>옵션</a:t>
            </a:r>
            <a:r>
              <a:rPr lang="en-US" altLang="ko-KR" sz="1300" dirty="0" smtClean="0">
                <a:solidFill>
                  <a:schemeClr val="tx1"/>
                </a:solidFill>
              </a:rPr>
              <a:t>] </a:t>
            </a:r>
            <a:r>
              <a:rPr lang="ko-KR" altLang="en-US" sz="1300" dirty="0" smtClean="0">
                <a:solidFill>
                  <a:schemeClr val="tx1"/>
                </a:solidFill>
              </a:rPr>
              <a:t>유저이름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79139" y="3429000"/>
            <a:ext cx="4392612" cy="4924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</a:rPr>
              <a:t>3</a:t>
            </a:r>
            <a:r>
              <a:rPr lang="en-US" altLang="ko-KR" sz="1300" dirty="0" smtClean="0">
                <a:solidFill>
                  <a:schemeClr val="tx1"/>
                </a:solidFill>
              </a:rPr>
              <a:t>)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passwd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사용자 비밀번호 설정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r>
              <a:rPr lang="en-US" altLang="ko-KR" sz="1300" dirty="0" smtClean="0">
                <a:solidFill>
                  <a:schemeClr val="tx1"/>
                </a:solidFill>
              </a:rPr>
              <a:t>  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passwd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유저이름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79139" y="4243030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4) /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300" dirty="0" smtClean="0">
                <a:solidFill>
                  <a:schemeClr val="tx1"/>
                </a:solidFill>
              </a:rPr>
              <a:t>/password </a:t>
            </a:r>
            <a:r>
              <a:rPr lang="ko-KR" altLang="en-US" sz="1300" dirty="0" smtClean="0">
                <a:solidFill>
                  <a:schemeClr val="tx1"/>
                </a:solidFill>
              </a:rPr>
              <a:t>현재 사용자를 확인할 수 있는 파일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62371" y="4697125"/>
            <a:ext cx="4392612" cy="4924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5) </a:t>
            </a:r>
            <a:r>
              <a:rPr lang="en-US" altLang="ko-KR" sz="1300" dirty="0" err="1">
                <a:solidFill>
                  <a:schemeClr val="tx1"/>
                </a:solidFill>
              </a:rPr>
              <a:t>u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serdel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사용자를 삭제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</a:rPr>
              <a:t>  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userdel</a:t>
            </a:r>
            <a:r>
              <a:rPr lang="en-US" altLang="ko-KR" sz="1300" dirty="0" smtClean="0">
                <a:solidFill>
                  <a:schemeClr val="tx1"/>
                </a:solidFill>
              </a:rPr>
              <a:t> [</a:t>
            </a:r>
            <a:r>
              <a:rPr lang="ko-KR" altLang="en-US" sz="1300" dirty="0" smtClean="0">
                <a:solidFill>
                  <a:schemeClr val="tx1"/>
                </a:solidFill>
              </a:rPr>
              <a:t>옵션</a:t>
            </a:r>
            <a:r>
              <a:rPr lang="en-US" altLang="ko-KR" sz="1300" dirty="0" smtClean="0">
                <a:solidFill>
                  <a:schemeClr val="tx1"/>
                </a:solidFill>
              </a:rPr>
              <a:t>] </a:t>
            </a:r>
            <a:r>
              <a:rPr lang="ko-KR" altLang="en-US" sz="1300" dirty="0" smtClean="0">
                <a:solidFill>
                  <a:schemeClr val="tx1"/>
                </a:solidFill>
              </a:rPr>
              <a:t>유저이름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46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아파치 서버에 개인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설정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0" y="6422866"/>
            <a:ext cx="4392612" cy="24622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tx1"/>
                </a:solidFill>
              </a:rPr>
              <a:t>참고자료</a:t>
            </a:r>
            <a:r>
              <a:rPr lang="en-US" altLang="ko-KR" sz="1000" dirty="0">
                <a:solidFill>
                  <a:schemeClr val="tx1"/>
                </a:solidFill>
              </a:rPr>
              <a:t>:http://linguistics.egloos.com/1996546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72000" y="991181"/>
            <a:ext cx="4392612" cy="49244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300" dirty="0" smtClean="0">
                <a:solidFill>
                  <a:schemeClr val="tx1"/>
                </a:solidFill>
              </a:rPr>
              <a:t>/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etc</a:t>
            </a:r>
            <a:r>
              <a:rPr lang="en-US" altLang="ko-KR" sz="1300" dirty="0" smtClean="0">
                <a:solidFill>
                  <a:schemeClr val="tx1"/>
                </a:solidFill>
              </a:rPr>
              <a:t>/apache2 </a:t>
            </a:r>
            <a:r>
              <a:rPr lang="ko-KR" altLang="en-US" sz="1300" dirty="0" err="1" smtClean="0">
                <a:solidFill>
                  <a:schemeClr val="tx1"/>
                </a:solidFill>
              </a:rPr>
              <a:t>폴더내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</a:rPr>
              <a:t>    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httpd.conf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파일을 아래와 같이 수정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764704"/>
            <a:ext cx="35909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9" y="1602904"/>
            <a:ext cx="36861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9" y="5301208"/>
            <a:ext cx="34575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571876" y="1872843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2)  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UserDir</a:t>
            </a:r>
            <a:r>
              <a:rPr lang="ko-KR" altLang="en-US" sz="1300" dirty="0" smtClean="0">
                <a:solidFill>
                  <a:schemeClr val="tx1"/>
                </a:solidFill>
              </a:rPr>
              <a:t>을 활성화 시켜</a:t>
            </a:r>
            <a:r>
              <a:rPr lang="en-US" altLang="ko-KR" sz="1300" dirty="0" smtClean="0">
                <a:solidFill>
                  <a:schemeClr val="tx1"/>
                </a:solidFill>
              </a:rPr>
              <a:t>,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public_html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폴더로 설정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72001" y="5445224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3)   Apache </a:t>
            </a:r>
            <a:r>
              <a:rPr lang="ko-KR" altLang="en-US" sz="1300" dirty="0" err="1" smtClean="0">
                <a:solidFill>
                  <a:schemeClr val="tx1"/>
                </a:solidFill>
              </a:rPr>
              <a:t>재시작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61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아파치 서버에 개인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설정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71876" y="1196752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342900" indent="-342900">
              <a:buAutoNum type="arabicParenR" startAt="4"/>
            </a:pPr>
            <a:r>
              <a:rPr lang="en-US" altLang="ko-KR" sz="1300" dirty="0" err="1" smtClean="0">
                <a:solidFill>
                  <a:schemeClr val="tx1"/>
                </a:solidFill>
              </a:rPr>
              <a:t>public_html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폴더 생성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72001" y="5445224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</a:rPr>
              <a:t>6</a:t>
            </a:r>
            <a:r>
              <a:rPr lang="en-US" altLang="ko-KR" sz="1300" dirty="0" smtClean="0">
                <a:solidFill>
                  <a:schemeClr val="tx1"/>
                </a:solidFill>
              </a:rPr>
              <a:t>)    /~newdec7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47" y="836712"/>
            <a:ext cx="41243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571876" y="1697033"/>
            <a:ext cx="4392612" cy="50783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5)  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public_html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폴더에 접근권한 설정</a:t>
            </a:r>
            <a:endParaRPr lang="en-US" altLang="ko-KR" sz="13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chmod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755 </a:t>
            </a:r>
            <a:r>
              <a:rPr lang="en-US" altLang="ko-KR" sz="1400" dirty="0" err="1">
                <a:solidFill>
                  <a:schemeClr val="tx1"/>
                </a:solidFill>
              </a:rPr>
              <a:t>public_html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72000" y="6422866"/>
            <a:ext cx="4392612" cy="24622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tx1"/>
                </a:solidFill>
              </a:rPr>
              <a:t>참고자료</a:t>
            </a:r>
            <a:r>
              <a:rPr lang="en-US" altLang="ko-KR" sz="1000" dirty="0">
                <a:solidFill>
                  <a:schemeClr val="tx1"/>
                </a:solidFill>
              </a:rPr>
              <a:t>:http://linguistics.egloos.com/1996546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7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아파치 서버에 개인 </a:t>
            </a:r>
            <a:r>
              <a:rPr lang="ko-KR" altLang="en-US" dirty="0" err="1" smtClean="0">
                <a:solidFill>
                  <a:schemeClr val="tx1"/>
                </a:solidFill>
              </a:rPr>
              <a:t>디렉토리</a:t>
            </a:r>
            <a:r>
              <a:rPr lang="ko-KR" altLang="en-US" dirty="0" smtClean="0">
                <a:solidFill>
                  <a:schemeClr val="tx1"/>
                </a:solidFill>
              </a:rPr>
              <a:t> 설정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72000" y="6422866"/>
            <a:ext cx="4392612" cy="24622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tx1"/>
                </a:solidFill>
              </a:rPr>
              <a:t>참고자료</a:t>
            </a:r>
            <a:r>
              <a:rPr lang="en-US" altLang="ko-KR" sz="1000" dirty="0">
                <a:solidFill>
                  <a:schemeClr val="tx1"/>
                </a:solidFill>
              </a:rPr>
              <a:t>:http://linguistics.egloos.com/1996546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027" name="Picture 3" descr="\\psf\Home\Desktop\스크린샷 2013-08-08 오후 2.29.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04" b="61671"/>
          <a:stretch/>
        </p:blipFill>
        <p:spPr bwMode="auto">
          <a:xfrm>
            <a:off x="242888" y="908720"/>
            <a:ext cx="5802313" cy="294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psf\Home\Desktop\스크린샷 2013-08-08 오후 2.28.0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705" b="61955"/>
          <a:stretch/>
        </p:blipFill>
        <p:spPr bwMode="auto">
          <a:xfrm>
            <a:off x="242888" y="3068960"/>
            <a:ext cx="5802313" cy="293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585692" y="2048066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7)   dec7 </a:t>
            </a:r>
            <a:r>
              <a:rPr lang="ko-KR" altLang="en-US" sz="1300" dirty="0" smtClean="0">
                <a:solidFill>
                  <a:schemeClr val="tx1"/>
                </a:solidFill>
              </a:rPr>
              <a:t>결과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72000" y="4390377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8)   newdec7 </a:t>
            </a:r>
            <a:r>
              <a:rPr lang="ko-KR" altLang="en-US" sz="1300" dirty="0" smtClean="0">
                <a:solidFill>
                  <a:schemeClr val="tx1"/>
                </a:solidFill>
              </a:rPr>
              <a:t>결과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97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en-US" altLang="ko-KR" dirty="0" err="1" smtClean="0">
                <a:solidFill>
                  <a:schemeClr val="tx1"/>
                </a:solidFill>
              </a:rPr>
              <a:t>Htop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소스로부터 </a:t>
            </a:r>
            <a:r>
              <a:rPr lang="ko-KR" altLang="en-US" dirty="0" err="1" smtClean="0">
                <a:solidFill>
                  <a:schemeClr val="tx1"/>
                </a:solidFill>
              </a:rPr>
              <a:t>빌드하기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71876" y="1054702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1)  apt-get </a:t>
            </a:r>
            <a:r>
              <a:rPr lang="ko-KR" altLang="en-US" sz="1300" dirty="0" smtClean="0">
                <a:solidFill>
                  <a:schemeClr val="tx1"/>
                </a:solidFill>
              </a:rPr>
              <a:t>을 통해 설치한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htop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삭제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764704"/>
            <a:ext cx="42005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13"/>
          <a:stretch/>
        </p:blipFill>
        <p:spPr bwMode="auto">
          <a:xfrm>
            <a:off x="177472" y="1484785"/>
            <a:ext cx="4848225" cy="169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584646" y="2348880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>
                <a:solidFill>
                  <a:schemeClr val="tx1"/>
                </a:solidFill>
              </a:rPr>
              <a:t>2</a:t>
            </a:r>
            <a:r>
              <a:rPr lang="en-US" altLang="ko-KR" sz="1300" dirty="0" smtClean="0">
                <a:solidFill>
                  <a:schemeClr val="tx1"/>
                </a:solidFill>
              </a:rPr>
              <a:t>) 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Htop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소스 다운로드 후 압축 해제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80" y="3405695"/>
            <a:ext cx="83439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74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en-US" altLang="ko-KR" dirty="0" err="1" smtClean="0">
                <a:solidFill>
                  <a:schemeClr val="tx1"/>
                </a:solidFill>
              </a:rPr>
              <a:t>Htop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소스로부터 </a:t>
            </a:r>
            <a:r>
              <a:rPr lang="ko-KR" altLang="en-US" dirty="0" err="1" smtClean="0">
                <a:solidFill>
                  <a:schemeClr val="tx1"/>
                </a:solidFill>
              </a:rPr>
              <a:t>빌드하기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824658"/>
            <a:ext cx="80676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571876" y="1566488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3)  .configure </a:t>
            </a:r>
            <a:r>
              <a:rPr lang="ko-KR" altLang="en-US" sz="1300" dirty="0" smtClean="0">
                <a:solidFill>
                  <a:schemeClr val="tx1"/>
                </a:solidFill>
              </a:rPr>
              <a:t>실행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72766"/>
            <a:ext cx="52768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581128"/>
            <a:ext cx="79438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572001" y="5445224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4)  make </a:t>
            </a:r>
            <a:r>
              <a:rPr lang="ko-KR" altLang="en-US" sz="1300" dirty="0" smtClean="0">
                <a:solidFill>
                  <a:schemeClr val="tx1"/>
                </a:solidFill>
              </a:rPr>
              <a:t>실행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54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en-US" altLang="ko-KR" dirty="0" err="1" smtClean="0">
                <a:solidFill>
                  <a:schemeClr val="tx1"/>
                </a:solidFill>
              </a:rPr>
              <a:t>Htop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소스로부터 </a:t>
            </a:r>
            <a:r>
              <a:rPr lang="ko-KR" altLang="en-US" dirty="0" err="1" smtClean="0">
                <a:solidFill>
                  <a:schemeClr val="tx1"/>
                </a:solidFill>
              </a:rPr>
              <a:t>빌드하기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71876" y="2996952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5)  .</a:t>
            </a:r>
            <a:r>
              <a:rPr lang="ko-KR" altLang="en-US" sz="1300" dirty="0" smtClean="0">
                <a:solidFill>
                  <a:schemeClr val="tx1"/>
                </a:solidFill>
              </a:rPr>
              <a:t>관리자 권한을 통해 </a:t>
            </a:r>
            <a:r>
              <a:rPr lang="en-US" altLang="ko-KR" sz="1300" dirty="0" smtClean="0">
                <a:solidFill>
                  <a:schemeClr val="tx1"/>
                </a:solidFill>
              </a:rPr>
              <a:t>make 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installl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실행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8" y="768263"/>
            <a:ext cx="53721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645024"/>
            <a:ext cx="75628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71876" y="6376972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smtClean="0">
                <a:solidFill>
                  <a:schemeClr val="tx1"/>
                </a:solidFill>
              </a:rPr>
              <a:t>6)  .</a:t>
            </a:r>
            <a:r>
              <a:rPr lang="ko-KR" altLang="en-US" sz="1300" dirty="0" smtClean="0">
                <a:solidFill>
                  <a:schemeClr val="tx1"/>
                </a:solidFill>
              </a:rPr>
              <a:t>설치완료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45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388" y="188913"/>
            <a:ext cx="4392612" cy="36933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 </a:t>
            </a:r>
            <a:r>
              <a:rPr lang="en-US" altLang="ko-KR" dirty="0" err="1" smtClean="0">
                <a:solidFill>
                  <a:schemeClr val="tx1"/>
                </a:solidFill>
              </a:rPr>
              <a:t>Htop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소스로부터 </a:t>
            </a:r>
            <a:r>
              <a:rPr lang="ko-KR" altLang="en-US" dirty="0" err="1" smtClean="0">
                <a:solidFill>
                  <a:schemeClr val="tx1"/>
                </a:solidFill>
              </a:rPr>
              <a:t>빌드하기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71876" y="1988840"/>
            <a:ext cx="4392612" cy="2923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1300" dirty="0" err="1">
                <a:solidFill>
                  <a:schemeClr val="tx1"/>
                </a:solidFill>
              </a:rPr>
              <a:t>h</a:t>
            </a:r>
            <a:r>
              <a:rPr lang="en-US" altLang="ko-KR" sz="1300" dirty="0" err="1" smtClean="0">
                <a:solidFill>
                  <a:schemeClr val="tx1"/>
                </a:solidFill>
              </a:rPr>
              <a:t>top</a:t>
            </a:r>
            <a:r>
              <a:rPr lang="en-US" altLang="ko-KR" sz="1300" dirty="0" smtClean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실행 및 실행화면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764704"/>
            <a:ext cx="726757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41765"/>
            <a:ext cx="5832772" cy="432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23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259</Words>
  <Application>Microsoft Office PowerPoint</Application>
  <PresentationFormat>화면 슬라이드 쇼(4:3)</PresentationFormat>
  <Paragraphs>49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리눅스 중간 리포트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중간 리포트</dc:title>
  <dc:creator>Microsoft Corporation</dc:creator>
  <cp:lastModifiedBy>Dec7</cp:lastModifiedBy>
  <cp:revision>10</cp:revision>
  <dcterms:created xsi:type="dcterms:W3CDTF">2006-10-05T04:04:58Z</dcterms:created>
  <dcterms:modified xsi:type="dcterms:W3CDTF">2013-08-08T05:46:05Z</dcterms:modified>
</cp:coreProperties>
</file>